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8" r:id="rId3"/>
    <p:sldId id="260" r:id="rId4"/>
    <p:sldId id="259" r:id="rId5"/>
    <p:sldId id="261" r:id="rId6"/>
    <p:sldId id="263" r:id="rId7"/>
    <p:sldId id="264" r:id="rId8"/>
    <p:sldId id="262" r:id="rId9"/>
    <p:sldId id="25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849BE-2780-4F1A-8767-B2E9F119E0EB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A8117-F1BD-4604-8696-8E6A43EA06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12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Отображает информацию о выбранном читателе, остатке на счете и перечне оказанных ему услуг и взносов,  а так же  общий статистику по оказанным услугам кафедры выдачи на текущую дату (количество услуг, количество обслуженных человек, общая стоимость оказанных услуг )</a:t>
            </a:r>
          </a:p>
          <a:p>
            <a:r>
              <a:rPr lang="ru-RU" dirty="0"/>
              <a:t>Кроме того на панели инструментов находится  кнопки управления системой.</a:t>
            </a:r>
          </a:p>
          <a:p>
            <a:pPr marL="171450" indent="-171450">
              <a:buFontTx/>
              <a:buChar char="-"/>
            </a:pPr>
            <a:r>
              <a:rPr lang="ru-RU" dirty="0"/>
              <a:t>Новая услуга</a:t>
            </a:r>
          </a:p>
          <a:p>
            <a:pPr marL="171450" indent="-171450">
              <a:buFontTx/>
              <a:buChar char="-"/>
            </a:pPr>
            <a:r>
              <a:rPr lang="ru-RU" dirty="0"/>
              <a:t>Удалить услугу</a:t>
            </a:r>
          </a:p>
          <a:p>
            <a:pPr marL="171450" indent="-171450">
              <a:buFontTx/>
              <a:buChar char="-"/>
            </a:pPr>
            <a:r>
              <a:rPr lang="ru-RU" dirty="0"/>
              <a:t>Перечень услуг</a:t>
            </a:r>
          </a:p>
          <a:p>
            <a:pPr marL="171450" indent="-171450">
              <a:buFontTx/>
              <a:buChar char="-"/>
            </a:pPr>
            <a:r>
              <a:rPr lang="ru-RU" dirty="0"/>
              <a:t>Чистка и Реорганизация БД услуг</a:t>
            </a:r>
          </a:p>
          <a:p>
            <a:pPr marL="171450" indent="-171450">
              <a:buFontTx/>
              <a:buChar char="-"/>
            </a:pPr>
            <a:r>
              <a:rPr lang="ru-RU" dirty="0"/>
              <a:t>Статистика  по подсистеме услуг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A8117-F1BD-4604-8696-8E6A43EA06B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8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Для описания услуги нужно пройти в конец списка услуг и нажать на последнюю ячейку в колонке №</a:t>
            </a:r>
          </a:p>
          <a:p>
            <a:endParaRPr lang="ru-RU" dirty="0"/>
          </a:p>
          <a:p>
            <a:r>
              <a:rPr lang="ru-RU" dirty="0"/>
              <a:t>Далее выставить код услуги, ее порядковый номер</a:t>
            </a:r>
          </a:p>
          <a:p>
            <a:r>
              <a:rPr lang="ru-RU" dirty="0"/>
              <a:t>Ввести название услуги на естественном языке</a:t>
            </a:r>
          </a:p>
          <a:p>
            <a:r>
              <a:rPr lang="ru-RU" dirty="0"/>
              <a:t>Установить стоимость услуги</a:t>
            </a:r>
          </a:p>
          <a:p>
            <a:r>
              <a:rPr lang="ru-RU" dirty="0"/>
              <a:t>И выбрать тип услуги, т.е. является ли услуга количественной</a:t>
            </a:r>
          </a:p>
          <a:p>
            <a:endParaRPr lang="ru-RU" dirty="0"/>
          </a:p>
          <a:p>
            <a:r>
              <a:rPr lang="ru-RU" dirty="0"/>
              <a:t>После заполнения перечня услуг нажать кнопку ввод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A8117-F1BD-4604-8696-8E6A43EA06B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134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При начатии кнопки новая услуга система предложит выбрать услугу из списка услуг оказываемых библиотекой</a:t>
            </a:r>
          </a:p>
          <a:p>
            <a:r>
              <a:rPr lang="ru-RU" dirty="0"/>
              <a:t>если услуга количественная то нужно выбрать нужное количество в соответствующей колонке. Итоговая стоимость услуги будет высчитываться автоматически. </a:t>
            </a:r>
          </a:p>
          <a:p>
            <a:r>
              <a:rPr lang="ru-RU" dirty="0"/>
              <a:t>В строке оплата если у пользователя на счету нет средств будет предложено выбрать  как производится услуга в долг или с взносом денег.</a:t>
            </a:r>
          </a:p>
          <a:p>
            <a:r>
              <a:rPr lang="ru-RU" dirty="0"/>
              <a:t>Так же есть возможность распечатать контрольный талон (чек).</a:t>
            </a:r>
          </a:p>
          <a:p>
            <a:r>
              <a:rPr lang="ru-RU" dirty="0"/>
              <a:t>И зафиксировать услугу как посещение. Далее следует начать клавишу выполнить.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A8117-F1BD-4604-8696-8E6A43EA06B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83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Для подсчета статистики указываем месяц отчетности место выдачи (обслуживания) если нужно то более конкретно можно указать определенную категорию читателей и/или ответственное лицо. Результирующая форма статистики будет сформирована в формате </a:t>
            </a:r>
            <a:r>
              <a:rPr lang="en-US" dirty="0"/>
              <a:t>html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A8117-F1BD-4604-8696-8E6A43EA06B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285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Режим предназначен для очистки </a:t>
            </a:r>
            <a:r>
              <a:rPr lang="ru-RU" dirty="0" err="1"/>
              <a:t>бд</a:t>
            </a:r>
            <a:r>
              <a:rPr lang="ru-RU" dirty="0"/>
              <a:t> ведения  услуг. Для ускорения работы с </a:t>
            </a:r>
            <a:r>
              <a:rPr lang="ru-RU"/>
              <a:t>АРМ Книговыдача.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A8117-F1BD-4604-8696-8E6A43EA06B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2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2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73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49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25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66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12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48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76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52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56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09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EB866-7A7D-428C-A7D1-5FBADD782204}" type="datetimeFigureOut">
              <a:rPr lang="ru-RU" smtClean="0"/>
              <a:t>25.09.2018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64384-32D4-4C3F-A05D-86480B5A19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99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6F8EF-D2D0-432F-B22F-0597F06121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Подсистема учета услуг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ADF769-6D06-472E-99FE-89EDCDBD7A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Называется так с версии 2018, ранее подсистема платных услуг</a:t>
            </a:r>
          </a:p>
        </p:txBody>
      </p:sp>
    </p:spTree>
    <p:extLst>
      <p:ext uri="{BB962C8B-B14F-4D97-AF65-F5344CB8AC3E}">
        <p14:creationId xmlns:p14="http://schemas.microsoft.com/office/powerpoint/2010/main" val="3256336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D264F4-1199-4B09-AD94-C7BBBD2C8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Находится в АРМ «Книговыдача» вторая кнопка справа на панели читателя</a:t>
            </a:r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id="{D0E4340E-D9BB-421E-A26A-2C9A0A447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111" t="29470" r="16923" b="3479"/>
          <a:stretch/>
        </p:blipFill>
        <p:spPr>
          <a:xfrm>
            <a:off x="4808522" y="704461"/>
            <a:ext cx="7166248" cy="544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45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8D8A6-5480-403B-91B6-2F1B9AC43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Интерфейс подсистемы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073A583-D01D-4518-82BD-0B9B4B7CEB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7507" t="29470" r="16469" b="3124"/>
          <a:stretch/>
        </p:blipFill>
        <p:spPr>
          <a:xfrm>
            <a:off x="5084182" y="884234"/>
            <a:ext cx="6947227" cy="523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24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F45744-044B-4826-B4CD-44B6E5961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Перечень услуг</a:t>
            </a:r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227E681D-B5CB-4EDB-A187-315C5BC993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7809" t="31095" r="16923" b="22099"/>
          <a:stretch/>
        </p:blipFill>
        <p:spPr>
          <a:xfrm>
            <a:off x="4966976" y="1324947"/>
            <a:ext cx="6817588" cy="360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29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D55A06-6E71-43BF-945C-580543601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Новая услуга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8B62983-C322-4F80-906B-7CC9EF67FA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68008" y="1897774"/>
            <a:ext cx="6774007" cy="377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039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8A9F0-5C5C-4EB4-8632-1714E875C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Статистика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B090A13-5C3A-46D1-A8E7-1CD02BB903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97657" y="412264"/>
            <a:ext cx="4895850" cy="28765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FC443A9-5D86-4EEE-91FF-E751A40AE4F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9844" b="52208"/>
          <a:stretch/>
        </p:blipFill>
        <p:spPr>
          <a:xfrm>
            <a:off x="6096000" y="3569187"/>
            <a:ext cx="4895850" cy="303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787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21DBD9-6246-4407-BC64-304129E4C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Чистка и реорганизация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C2312E5-3F38-4CC4-9148-66F516BEC1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38947" y="1968759"/>
            <a:ext cx="6646270" cy="225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40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4B2B82-5F2F-4743-A5BE-C2E95ADC6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Параметры настройки подсистемы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4E27856C-8E2C-41A8-85E9-B19A162DFD0D}"/>
              </a:ext>
            </a:extLst>
          </p:cNvPr>
          <p:cNvSpPr txBox="1">
            <a:spLocks/>
          </p:cNvSpPr>
          <p:nvPr/>
        </p:nvSpPr>
        <p:spPr>
          <a:xfrm>
            <a:off x="5270847" y="955586"/>
            <a:ext cx="6281873" cy="5248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Для подсистемы УЧЕТ УСЛУГ (так переименованы ПЛАТНЫЕ УСЛУГИ) в секции [MAIN] профиля пользователя (irbisb.ini) введены три новых параметра: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PAY</a:t>
            </a:r>
            <a:r>
              <a:rPr lang="en-US" dirty="0"/>
              <a:t>ABLE</a:t>
            </a:r>
            <a:r>
              <a:rPr lang="ru-RU" dirty="0"/>
              <a:t> - определяет доступность подсистемы платных услуг; принимает значения: 0 - не доступна, 1 - доступна (по умолчанию)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PAY</a:t>
            </a:r>
            <a:r>
              <a:rPr lang="en-US" dirty="0"/>
              <a:t>DBN</a:t>
            </a:r>
            <a:r>
              <a:rPr lang="ru-RU" dirty="0"/>
              <a:t> –имя </a:t>
            </a:r>
            <a:r>
              <a:rPr lang="ru-RU" dirty="0" err="1"/>
              <a:t>бд</a:t>
            </a:r>
            <a:r>
              <a:rPr lang="ru-RU" dirty="0"/>
              <a:t> для ведения платных услуг. По умолчанию - </a:t>
            </a:r>
            <a:r>
              <a:rPr lang="en-US" dirty="0"/>
              <a:t>PAY</a:t>
            </a:r>
            <a:br>
              <a:rPr lang="ru-RU" dirty="0"/>
            </a:br>
            <a:br>
              <a:rPr lang="ru-RU" dirty="0"/>
            </a:br>
            <a:r>
              <a:rPr lang="ru-RU" dirty="0"/>
              <a:t>PAY</a:t>
            </a:r>
            <a:r>
              <a:rPr lang="en-US" dirty="0"/>
              <a:t>TALONPFT</a:t>
            </a:r>
            <a:r>
              <a:rPr lang="ru-RU" dirty="0"/>
              <a:t> – имя формата печати талона для подсистемы платных услуг (по умолчанию - </a:t>
            </a:r>
            <a:r>
              <a:rPr lang="en-US" dirty="0"/>
              <a:t>talon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7705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6E2B0C-998C-4751-9FCF-8630FF748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Параметры доступности режимов подсистемы</a:t>
            </a:r>
            <a:r>
              <a:rPr lang="en-US" dirty="0"/>
              <a:t> </a:t>
            </a:r>
            <a:r>
              <a:rPr lang="ru-RU" dirty="0"/>
              <a:t>с версии 2018.1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7524D7-C155-4C62-8F41-9617D9F27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Для подсистемы УЧЕТ УСЛУГ (так переименованы ПЛАТНЫЕ УСЛУГИ) в секции [MAIN] профиля пользователя (irbisb.ini) введены три новых параметра: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PAYDELETE - определяет доступность режима УСЛУГИ/ВЗНОСЫ-УДАЛИТЬ; принимает значения: 0 - не доступен, 1 - доступен (по умолчанию)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PAYLIST - определяет доступность режима СЕРВИС-ПЕРЕЧЕНЬ УСЛУГ; принимает значения: 0 - не доступен, 1 - доступен (по умолчанию)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PAYREORG - определяет доступность режима СЕРВИС-ЧИСТКА И РЕОРГАНИЗАЦИЯ; принимает значения: 0 - не доступен, 1 - доступен (по умолчанию)</a:t>
            </a:r>
          </a:p>
        </p:txBody>
      </p:sp>
    </p:spTree>
    <p:extLst>
      <p:ext uri="{BB962C8B-B14F-4D97-AF65-F5344CB8AC3E}">
        <p14:creationId xmlns:p14="http://schemas.microsoft.com/office/powerpoint/2010/main" val="2942457063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128</TotalTime>
  <Words>354</Words>
  <Application>Microsoft Office PowerPoint</Application>
  <PresentationFormat>Широкоэкранный</PresentationFormat>
  <Paragraphs>39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Rockwell</vt:lpstr>
      <vt:lpstr>Wingdings</vt:lpstr>
      <vt:lpstr>Атлас</vt:lpstr>
      <vt:lpstr>Подсистема учета услуг</vt:lpstr>
      <vt:lpstr>Находится в АРМ «Книговыдача» вторая кнопка справа на панели читателя</vt:lpstr>
      <vt:lpstr>Интерфейс подсистемы</vt:lpstr>
      <vt:lpstr>Перечень услуг</vt:lpstr>
      <vt:lpstr>Новая услуга</vt:lpstr>
      <vt:lpstr>Статистика</vt:lpstr>
      <vt:lpstr>Чистка и реорганизация </vt:lpstr>
      <vt:lpstr>Параметры настройки подсистемы</vt:lpstr>
      <vt:lpstr>Параметры доступности режимов подсистемы с версии 2018.1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Платные услуги</dc:title>
  <dc:creator>галина арноси</dc:creator>
  <cp:lastModifiedBy>галина арноси</cp:lastModifiedBy>
  <cp:revision>9</cp:revision>
  <dcterms:created xsi:type="dcterms:W3CDTF">2018-09-25T13:21:08Z</dcterms:created>
  <dcterms:modified xsi:type="dcterms:W3CDTF">2018-09-25T15:29:39Z</dcterms:modified>
</cp:coreProperties>
</file>